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4CFB-85A5-4367-A833-0F8F39A96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3E3E4-C967-4DC7-B1B1-74289E463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56267-636A-4E90-9143-F6332DB6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DDB1-9035-4702-8C37-952932391DD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DC3A-44B5-43BC-ACC8-76D9C2A2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4E0DF-01CE-4D80-97C8-913A4663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CAE4-1DF7-4788-A69E-D6B68B7E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D5BF-011A-4465-85AD-13645AA5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0C28B-930F-418A-A25B-C8ACA028F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D174D-104F-4647-AAF8-7977746A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DDB1-9035-4702-8C37-952932391DD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FBC25-7768-4F94-9A44-859A7E81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56F2F-3798-4062-81C9-96C1179F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CAE4-1DF7-4788-A69E-D6B68B7E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F0CACC-B1C7-458A-88E1-60B03D2A3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4D7C3-69DD-4CBA-AF30-74BAB157B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E1C24-4A9E-413A-87BE-5EFD2EA1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DDB1-9035-4702-8C37-952932391DD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27459-D628-4B3C-A212-8C4A5234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BF6C6-93CC-42E7-A3AE-A03E5BBD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CAE4-1DF7-4788-A69E-D6B68B7E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4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C10D-82AA-4226-BF3A-292089EA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0C494-3655-469E-916B-419CD288E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D56BF-4AA8-4FB5-BFB5-2DE177EA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DDB1-9035-4702-8C37-952932391DD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C7B29-323F-4B0C-A858-C1B1DE88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102B3-582B-4B8C-873D-3F2DC4E5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CAE4-1DF7-4788-A69E-D6B68B7E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9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BB9D-742E-4E2E-8F23-AF06434A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4D6C5-4985-491A-B79A-012E9BF6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1311E-6746-476A-8495-C0DF0813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DDB1-9035-4702-8C37-952932391DD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7C41A-A1D7-4CD8-8D25-C67D9ABD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46E2E-CAFF-4F66-9D12-8EA10AD3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CAE4-1DF7-4788-A69E-D6B68B7E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7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8B9E-CDFC-4B4B-94C5-0896742A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2C223-F681-4204-B2B3-30B071BD2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FB5FF-28E1-4910-8A1A-3E1293FFF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88353-BCF2-40DD-B6E4-10C55EC7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DDB1-9035-4702-8C37-952932391DD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CFB1A-650C-4C6D-A233-A0A76388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A318-6A33-4851-9616-A679A16C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CAE4-1DF7-4788-A69E-D6B68B7E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0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A3D1-38D4-4F9A-9690-2A9773ED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42567-547D-4BA7-AE8D-6C8437280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274CE-9A9F-483E-B548-D1AADB1D0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6C667-F1D2-404C-820F-0D59AD95A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E784D-1FF9-41F2-B585-6F3FBABF2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AF3FE-1C4A-4768-BC6E-4756499A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DDB1-9035-4702-8C37-952932391DD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2F6F68-7AB3-4146-8C74-30028BCDC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A9E88-5789-4068-B23A-995A05B2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CAE4-1DF7-4788-A69E-D6B68B7E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9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C9D3-86B7-4D2C-90C5-7D655D1E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A87FC3-70D7-469A-942B-1678018F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DDB1-9035-4702-8C37-952932391DD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E9EDD-8D84-41DB-A767-13A288C8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B2D39-566B-4CFD-A833-B46BC4FB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CAE4-1DF7-4788-A69E-D6B68B7E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0385B-3622-45D3-A6A1-82C8622D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DDB1-9035-4702-8C37-952932391DD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B1E5A-2F6D-4F74-B6BF-4DBAC607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E146F-87FE-44C8-9FC9-C3E121C5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CAE4-1DF7-4788-A69E-D6B68B7E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1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FFEE-5B24-4769-A185-99AD5EDA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427A-E10E-4BEA-9441-362406670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67C50-B51A-4175-A353-D38BB4B90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ED1F3-584E-4BB7-AF62-ABCBE711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DDB1-9035-4702-8C37-952932391DD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FE50F-0C8E-45C7-8502-81C810AC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7EEDB-8940-49FB-A0C5-92C65666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CAE4-1DF7-4788-A69E-D6B68B7E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3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48A6-C567-4B06-A871-AC24C3C7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6811D-2041-47C3-8F67-FBC7C703D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CBC6B-2112-4BAA-9F4A-35FA78E2E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E2D6C-4753-47A3-A3CC-F6F5D32B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DDB1-9035-4702-8C37-952932391DD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C99F3-2C71-4C47-A736-90BF77E0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CE66F-E183-4B95-B124-6547C86A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CAE4-1DF7-4788-A69E-D6B68B7E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5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D7879-A83E-4EF2-B3FB-EFD87DBE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808FA-90DD-47C2-BC74-E7715241C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B3008-0F38-44C5-A852-A96C752CB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DDB1-9035-4702-8C37-952932391DD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47DAB-A573-475A-9542-3E99D848C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278FA-5BA0-465A-8291-A77FA561E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CAE4-1DF7-4788-A69E-D6B68B7E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B6787-11EA-49E5-80F6-57AD5FB8C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 b="21916"/>
          <a:stretch/>
        </p:blipFill>
        <p:spPr>
          <a:xfrm>
            <a:off x="-138556" y="5645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5286B1-7E2E-4511-B938-072D8488C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432" y="1563520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en-US" sz="7600" dirty="0">
                <a:latin typeface="Impact" panose="020B0806030902050204" pitchFamily="34" charset="0"/>
              </a:rPr>
              <a:t>Save The Date</a:t>
            </a:r>
            <a:r>
              <a:rPr lang="en-US" dirty="0">
                <a:latin typeface="Impact" panose="020B0806030902050204" pitchFamily="34" charset="0"/>
              </a:rPr>
              <a:t/>
            </a:r>
            <a:br>
              <a:rPr lang="en-US" dirty="0">
                <a:latin typeface="Impact" panose="020B0806030902050204" pitchFamily="34" charset="0"/>
              </a:rPr>
            </a:br>
            <a:r>
              <a:rPr lang="en-US" sz="4900" dirty="0">
                <a:latin typeface="Impact" panose="020B0806030902050204" pitchFamily="34" charset="0"/>
              </a:rPr>
              <a:t>September 27, 2021</a:t>
            </a:r>
            <a:br>
              <a:rPr lang="en-US" sz="4900" dirty="0">
                <a:latin typeface="Impact" panose="020B0806030902050204" pitchFamily="34" charset="0"/>
              </a:rPr>
            </a:br>
            <a:r>
              <a:rPr lang="en-US" sz="3600" dirty="0">
                <a:latin typeface="Impact" panose="020B0806030902050204" pitchFamily="34" charset="0"/>
              </a:rPr>
              <a:t/>
            </a:r>
            <a:br>
              <a:rPr lang="en-US" sz="3600" dirty="0">
                <a:latin typeface="Impact" panose="020B0806030902050204" pitchFamily="34" charset="0"/>
              </a:rPr>
            </a:br>
            <a:r>
              <a:rPr lang="en-US" sz="3600" dirty="0">
                <a:latin typeface="Impact" panose="020B0806030902050204" pitchFamily="34" charset="0"/>
              </a:rPr>
              <a:t>Held Virtually  and brought to you by </a:t>
            </a:r>
            <a:br>
              <a:rPr lang="en-US" sz="3600" dirty="0">
                <a:latin typeface="Impact" panose="020B0806030902050204" pitchFamily="34" charset="0"/>
              </a:rPr>
            </a:br>
            <a:r>
              <a:rPr lang="en-US" sz="3600" dirty="0">
                <a:latin typeface="Impact" panose="020B0806030902050204" pitchFamily="34" charset="0"/>
              </a:rPr>
              <a:t>Sinai Hospital Baltimore, Md</a:t>
            </a:r>
            <a:r>
              <a:rPr lang="en-US" sz="3400" dirty="0">
                <a:solidFill>
                  <a:srgbClr val="FFFFFF"/>
                </a:solidFill>
                <a:latin typeface="Impact" panose="020B0806030902050204" pitchFamily="34" charset="0"/>
              </a:rPr>
              <a:t/>
            </a:r>
            <a:br>
              <a:rPr lang="en-US" sz="3400" dirty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Impact" panose="020B0806030902050204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Impact" panose="020B0806030902050204" pitchFamily="34" charset="0"/>
              </a:rPr>
            </a:br>
            <a:endParaRPr lang="en-US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B7412-98E4-4CB9-9770-123C059E2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725" y="3485452"/>
            <a:ext cx="10122549" cy="2542106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Impact" panose="020B0806030902050204" pitchFamily="34" charset="0"/>
              </a:rPr>
              <a:t>Treating Trauma: </a:t>
            </a:r>
          </a:p>
          <a:p>
            <a:r>
              <a:rPr lang="en-US" sz="6600" dirty="0">
                <a:solidFill>
                  <a:srgbClr val="FF0000"/>
                </a:solidFill>
                <a:latin typeface="Impact" panose="020B0806030902050204" pitchFamily="34" charset="0"/>
              </a:rPr>
              <a:t>Care Across the Continuum</a:t>
            </a:r>
            <a:endParaRPr lang="en-US" sz="66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DA40E-A958-43CB-90DA-C714FC470F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5" y="5453388"/>
            <a:ext cx="2613911" cy="10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05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Impact</vt:lpstr>
      <vt:lpstr>Office Theme</vt:lpstr>
      <vt:lpstr>Save The Date September 27, 2021  Held Virtually  and brought to you by  Sinai Hospital Baltimore, Md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Date September 25, 2020 Sinai Hospital Baltimore, Md</dc:title>
  <dc:creator>James E. Gannon</dc:creator>
  <cp:lastModifiedBy>Creason Schafer</cp:lastModifiedBy>
  <cp:revision>5</cp:revision>
  <dcterms:created xsi:type="dcterms:W3CDTF">2019-12-23T14:59:54Z</dcterms:created>
  <dcterms:modified xsi:type="dcterms:W3CDTF">2021-07-21T13:33:17Z</dcterms:modified>
</cp:coreProperties>
</file>